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7" r:id="rId9"/>
    <p:sldId id="261" r:id="rId10"/>
    <p:sldId id="262" r:id="rId11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2" autoAdjust="0"/>
  </p:normalViewPr>
  <p:slideViewPr>
    <p:cSldViewPr snapToGrid="0" snapToObjects="1">
      <p:cViewPr varScale="1">
        <p:scale>
          <a:sx n="75" d="100"/>
          <a:sy n="75" d="100"/>
        </p:scale>
        <p:origin x="-290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9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7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648F-42C1-364E-9677-A02DE1CD7754}" type="datetimeFigureOut">
              <a:rPr lang="en-US" smtClean="0"/>
              <a:t>7/24/15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7451-F06E-1945-B282-A1DCBF0D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://bit.ly/wwmcvideo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wmcdataentry" TargetMode="External"/><Relationship Id="rId4" Type="http://schemas.openxmlformats.org/officeDocument/2006/relationships/hyperlink" Target="http://app.monitorwater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23 at 9.09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228282" cy="29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285" y="56870"/>
            <a:ext cx="3629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Background &amp; Instructions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or</a:t>
            </a:r>
            <a:r>
              <a:rPr lang="en-US" sz="2000" b="1" dirty="0" smtClean="0">
                <a:latin typeface="Arial"/>
                <a:cs typeface="Arial"/>
              </a:rPr>
              <a:t> Water Testing </a:t>
            </a:r>
            <a:r>
              <a:rPr lang="en-US" sz="2000" dirty="0" smtClean="0">
                <a:latin typeface="Arial"/>
                <a:cs typeface="Arial"/>
              </a:rPr>
              <a:t>with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World Water Monitoring Challenge Testing Kits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0330" y="1577921"/>
            <a:ext cx="323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/>
                <a:cs typeface="Arial"/>
              </a:rPr>
              <a:t>Information presented here is taken and supplemented from the instructions provided with the kits manufactured by the         LaMotte Company </a:t>
            </a:r>
          </a:p>
          <a:p>
            <a:pPr algn="ctr"/>
            <a:r>
              <a:rPr lang="en-US" sz="1600" i="1" dirty="0" smtClean="0">
                <a:latin typeface="Arial"/>
                <a:cs typeface="Arial"/>
              </a:rPr>
              <a:t>http://</a:t>
            </a:r>
            <a:r>
              <a:rPr lang="en-US" sz="1600" i="1" dirty="0" err="1" smtClean="0">
                <a:latin typeface="Arial"/>
                <a:cs typeface="Arial"/>
              </a:rPr>
              <a:t>www.monitorwater.org</a:t>
            </a:r>
            <a:r>
              <a:rPr lang="en-US" sz="1600" i="1" dirty="0" smtClean="0">
                <a:latin typeface="Arial"/>
                <a:cs typeface="Arial"/>
              </a:rPr>
              <a:t>/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264808"/>
            <a:ext cx="6737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Original LaMotte instructions available online (PDF) at:</a:t>
            </a:r>
          </a:p>
          <a:p>
            <a:r>
              <a:rPr lang="en-US" sz="1200" dirty="0" smtClean="0">
                <a:latin typeface="Arial"/>
                <a:cs typeface="Arial"/>
              </a:rPr>
              <a:t>http://</a:t>
            </a:r>
            <a:r>
              <a:rPr lang="en-US" sz="1200" dirty="0" err="1" smtClean="0">
                <a:latin typeface="Arial"/>
                <a:cs typeface="Arial"/>
              </a:rPr>
              <a:t>www.monitorwater.org</a:t>
            </a:r>
            <a:r>
              <a:rPr lang="en-US" sz="1200" dirty="0" smtClean="0">
                <a:latin typeface="Arial"/>
                <a:cs typeface="Arial"/>
              </a:rPr>
              <a:t>/</a:t>
            </a:r>
            <a:r>
              <a:rPr lang="en-US" sz="1200" dirty="0" err="1" smtClean="0">
                <a:latin typeface="Arial"/>
                <a:cs typeface="Arial"/>
              </a:rPr>
              <a:t>uploadedFiles</a:t>
            </a:r>
            <a:r>
              <a:rPr lang="en-US" sz="1200" dirty="0" smtClean="0">
                <a:latin typeface="Arial"/>
                <a:cs typeface="Arial"/>
              </a:rPr>
              <a:t>/Content/Resources/English-</a:t>
            </a:r>
            <a:r>
              <a:rPr lang="en-US" sz="1200" dirty="0" err="1" smtClean="0">
                <a:latin typeface="Arial"/>
                <a:cs typeface="Arial"/>
              </a:rPr>
              <a:t>Spanish_Instructions.pdf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8" name="Picture 7" descr="Screen Shot 2015-07-23 at 9.18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3436"/>
            <a:ext cx="3450329" cy="3095809"/>
          </a:xfrm>
          <a:prstGeom prst="rect">
            <a:avLst/>
          </a:prstGeom>
        </p:spPr>
      </p:pic>
      <p:pic>
        <p:nvPicPr>
          <p:cNvPr id="9" name="Picture 8" descr="Screen Shot 2015-07-23 at 9.19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56" y="4543435"/>
            <a:ext cx="3454143" cy="3102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9864" y="4037336"/>
            <a:ext cx="2851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SAFETY FIRST!!!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4781" y="6564925"/>
            <a:ext cx="3454143" cy="8987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6309" y="7787029"/>
            <a:ext cx="658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Safety instructions should be modified to fit your students, your sampling situation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0594" y="8850929"/>
            <a:ext cx="3686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Arial"/>
                <a:cs typeface="Arial"/>
              </a:rPr>
              <a:t>This handout prepared by L. Guertin, Penn State Brandywine</a:t>
            </a:r>
            <a:endParaRPr lang="en-US" sz="1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15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582"/>
              </p:ext>
            </p:extLst>
          </p:nvPr>
        </p:nvGraphicFramePr>
        <p:xfrm>
          <a:off x="2" y="1422400"/>
          <a:ext cx="6858000" cy="61417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73198"/>
                <a:gridCol w="1100667"/>
                <a:gridCol w="1066800"/>
                <a:gridCol w="1032933"/>
                <a:gridCol w="1049867"/>
                <a:gridCol w="1134535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Parameter</a:t>
                      </a:r>
                      <a:endParaRPr lang="en-US" sz="18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Arial"/>
                          <a:cs typeface="Arial"/>
                        </a:rPr>
                        <a:t>Site A</a:t>
                      </a:r>
                      <a:endParaRPr lang="en-US" sz="19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Arial"/>
                          <a:cs typeface="Arial"/>
                        </a:rPr>
                        <a:t>Site B</a:t>
                      </a:r>
                      <a:endParaRPr lang="en-US" sz="19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Arial"/>
                          <a:cs typeface="Arial"/>
                        </a:rPr>
                        <a:t>Site C</a:t>
                      </a:r>
                      <a:endParaRPr lang="en-US" sz="19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Arial"/>
                          <a:cs typeface="Arial"/>
                        </a:rPr>
                        <a:t>Site D</a:t>
                      </a:r>
                      <a:endParaRPr lang="en-US" sz="19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latin typeface="Arial"/>
                          <a:cs typeface="Arial"/>
                        </a:rPr>
                        <a:t>Site E</a:t>
                      </a:r>
                      <a:endParaRPr lang="en-US" sz="19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Location</a:t>
                      </a:r>
                    </a:p>
                    <a:p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Time of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data collection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Air Temperature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Water Temperature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Dissolved Oxygen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pH</a:t>
                      </a:r>
                    </a:p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Turbidity</a:t>
                      </a:r>
                    </a:p>
                    <a:p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Stream Velocity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Stream Discharge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72536"/>
            <a:ext cx="285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Date: ________________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7469"/>
            <a:ext cx="183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Team members: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26390"/>
            <a:ext cx="137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Field notes: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83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740" y="58634"/>
            <a:ext cx="5024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Materials and tests you can do at 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Ridley Creek – </a:t>
            </a:r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you decide!</a:t>
            </a:r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70" y="2649003"/>
            <a:ext cx="4340701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Make a CLAIM(s) you will test.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What is your EVIDENCE?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What is your REASONING?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0" y="1870524"/>
            <a:ext cx="68241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*hint – think of something you can test at more than one location along this stretch of Ridley Creek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70" y="925780"/>
            <a:ext cx="669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You will have the ability to test for the following: air temperature, water temperature, dissolved oxygen, pH, turbidity, stream velocity, and stream discharge.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21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3 at 9.32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99554" cy="4513385"/>
          </a:xfrm>
          <a:prstGeom prst="rect">
            <a:avLst/>
          </a:prstGeom>
        </p:spPr>
      </p:pic>
      <p:pic>
        <p:nvPicPr>
          <p:cNvPr id="3" name="Picture 2" descr="Screen Shot 2015-07-23 at 9.33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870"/>
            <a:ext cx="4999554" cy="45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1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3 at 9.3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6055"/>
            <a:ext cx="6858000" cy="3757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6400"/>
            <a:ext cx="68580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To prepare for field sampling (after reviewing safety tips):</a:t>
            </a:r>
          </a:p>
          <a:p>
            <a:endParaRPr lang="en-US" sz="1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View </a:t>
            </a:r>
            <a:r>
              <a:rPr lang="en-US" i="1" dirty="0" smtClean="0">
                <a:latin typeface="Arial"/>
                <a:cs typeface="Arial"/>
              </a:rPr>
              <a:t>Water Testing Tutorial </a:t>
            </a:r>
            <a:r>
              <a:rPr lang="en-US" dirty="0" smtClean="0">
                <a:latin typeface="Arial"/>
                <a:cs typeface="Arial"/>
              </a:rPr>
              <a:t>videos on World Water Monitoring Challenge YouTube channel: </a:t>
            </a:r>
            <a:r>
              <a:rPr lang="en-US" dirty="0" smtClean="0">
                <a:latin typeface="Arial"/>
                <a:cs typeface="Arial"/>
                <a:hlinkClick r:id="rId3"/>
              </a:rPr>
              <a:t>http://bit.ly/wwmcvideos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Decide where you will go to do your testing, confirm why you are going to those locations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Be sure you have all of the equipment/materials you need to do the testing.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3 at 9.3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063067" cy="4549423"/>
          </a:xfrm>
          <a:prstGeom prst="rect">
            <a:avLst/>
          </a:prstGeom>
        </p:spPr>
      </p:pic>
      <p:pic>
        <p:nvPicPr>
          <p:cNvPr id="3" name="Picture 2" descr="Screen Shot 2015-07-23 at 9.38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994"/>
            <a:ext cx="5063067" cy="45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3 at 11.3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3777565"/>
          </a:xfrm>
          <a:prstGeom prst="rect">
            <a:avLst/>
          </a:prstGeom>
        </p:spPr>
      </p:pic>
      <p:pic>
        <p:nvPicPr>
          <p:cNvPr id="3" name="Picture 2" descr="Screen Shot 2015-07-23 at 11.35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571"/>
            <a:ext cx="5943600" cy="53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3 at 1.2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002489" cy="4521200"/>
          </a:xfrm>
          <a:prstGeom prst="rect">
            <a:avLst/>
          </a:prstGeom>
        </p:spPr>
      </p:pic>
      <p:pic>
        <p:nvPicPr>
          <p:cNvPr id="3" name="Picture 2" descr="Screen Shot 2015-07-23 at 1.26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9653"/>
            <a:ext cx="4995333" cy="44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3 at 1.26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"/>
          <a:stretch/>
        </p:blipFill>
        <p:spPr>
          <a:xfrm>
            <a:off x="1" y="-33857"/>
            <a:ext cx="5352956" cy="4419589"/>
          </a:xfrm>
          <a:prstGeom prst="rect">
            <a:avLst/>
          </a:prstGeom>
        </p:spPr>
      </p:pic>
      <p:pic>
        <p:nvPicPr>
          <p:cNvPr id="3" name="Picture 2" descr="Screen Shot 2015-07-23 at 1.26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16643"/>
            <a:ext cx="5604933" cy="50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23 at 1.5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64"/>
            <a:ext cx="5198533" cy="4683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949568"/>
            <a:ext cx="6857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On the next page is a spreadsheet to record your data.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Upon return to the classroom, you should enter your data into the </a:t>
            </a:r>
            <a:r>
              <a:rPr lang="en-US" b="1" i="1" dirty="0" smtClean="0">
                <a:latin typeface="Arial"/>
                <a:cs typeface="Arial"/>
              </a:rPr>
              <a:t>World Water Monitoring Challenge </a:t>
            </a:r>
            <a:r>
              <a:rPr lang="en-US" dirty="0" smtClean="0">
                <a:latin typeface="Arial"/>
                <a:cs typeface="Arial"/>
              </a:rPr>
              <a:t>website! To register on the WWMC website and enter your data, visit: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Video tutorials:  </a:t>
            </a:r>
            <a:r>
              <a:rPr lang="en-US" dirty="0" smtClean="0">
                <a:latin typeface="Arial"/>
                <a:cs typeface="Arial"/>
                <a:hlinkClick r:id="rId3"/>
              </a:rPr>
              <a:t>http://bit.ly/wwmcdataentry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Log in to website:  </a:t>
            </a:r>
            <a:r>
              <a:rPr lang="en-US" dirty="0" smtClean="0">
                <a:latin typeface="Arial"/>
                <a:cs typeface="Arial"/>
                <a:hlinkClick r:id="rId4"/>
              </a:rPr>
              <a:t>http://app.monitorwater.org/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9715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325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Brandywine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Guertin</dc:creator>
  <cp:lastModifiedBy>Laura Guertin</cp:lastModifiedBy>
  <cp:revision>13</cp:revision>
  <cp:lastPrinted>2015-07-24T14:06:02Z</cp:lastPrinted>
  <dcterms:created xsi:type="dcterms:W3CDTF">2015-07-23T13:10:00Z</dcterms:created>
  <dcterms:modified xsi:type="dcterms:W3CDTF">2015-07-24T15:06:57Z</dcterms:modified>
</cp:coreProperties>
</file>