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4D9BA-CC04-3F48-A556-134F1500C6DF}" type="datetimeFigureOut">
              <a:rPr lang="en-US" smtClean="0"/>
              <a:t>3/10/16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31152-25C6-5747-88B8-982993D55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64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</a:t>
            </a:r>
            <a:r>
              <a:rPr lang="en-US" baseline="0" dirty="0" smtClean="0"/>
              <a:t> trends that can be seen in a </a:t>
            </a:r>
            <a:r>
              <a:rPr lang="en-US" baseline="0" dirty="0" err="1" smtClean="0"/>
              <a:t>climograph</a:t>
            </a:r>
            <a:r>
              <a:rPr lang="en-US" baseline="0" dirty="0" smtClean="0"/>
              <a:t> and what do they tell us about the particular climate that is being studied?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= Chicago; B = Miami; C = Los Angeles; D = Seattle; E = Phoenix; F = Boston; G = Philly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1152-25C6-5747-88B8-982993D55C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18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FC0-96DE-9346-BB74-ABE532EBDE94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1B33-3DAC-4748-92F9-D56CB02C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46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FC0-96DE-9346-BB74-ABE532EBDE94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1B33-3DAC-4748-92F9-D56CB02C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0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FC0-96DE-9346-BB74-ABE532EBDE94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1B33-3DAC-4748-92F9-D56CB02C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0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FC0-96DE-9346-BB74-ABE532EBDE94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1B33-3DAC-4748-92F9-D56CB02C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FC0-96DE-9346-BB74-ABE532EBDE94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1B33-3DAC-4748-92F9-D56CB02C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2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FC0-96DE-9346-BB74-ABE532EBDE94}" type="datetimeFigureOut">
              <a:rPr lang="en-US" smtClean="0"/>
              <a:t>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1B33-3DAC-4748-92F9-D56CB02C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30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FC0-96DE-9346-BB74-ABE532EBDE94}" type="datetimeFigureOut">
              <a:rPr lang="en-US" smtClean="0"/>
              <a:t>3/10/16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1B33-3DAC-4748-92F9-D56CB02C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66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FC0-96DE-9346-BB74-ABE532EBDE94}" type="datetimeFigureOut">
              <a:rPr lang="en-US" smtClean="0"/>
              <a:t>3/10/16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1B33-3DAC-4748-92F9-D56CB02C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1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FC0-96DE-9346-BB74-ABE532EBDE94}" type="datetimeFigureOut">
              <a:rPr lang="en-US" smtClean="0"/>
              <a:t>3/10/16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1B33-3DAC-4748-92F9-D56CB02C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6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FC0-96DE-9346-BB74-ABE532EBDE94}" type="datetimeFigureOut">
              <a:rPr lang="en-US" smtClean="0"/>
              <a:t>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1B33-3DAC-4748-92F9-D56CB02C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FC0-96DE-9346-BB74-ABE532EBDE94}" type="datetimeFigureOut">
              <a:rPr lang="en-US" smtClean="0"/>
              <a:t>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91B33-3DAC-4748-92F9-D56CB02C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5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19FC0-96DE-9346-BB74-ABE532EBDE94}" type="datetimeFigureOut">
              <a:rPr lang="en-US" smtClean="0"/>
              <a:t>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91B33-3DAC-4748-92F9-D56CB02C2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9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Screen Shot 2015-10-09 at 11.17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7941" y="3552780"/>
            <a:ext cx="4173756" cy="3284836"/>
          </a:xfrm>
          <a:prstGeom prst="rect">
            <a:avLst/>
          </a:prstGeom>
        </p:spPr>
      </p:pic>
      <p:pic>
        <p:nvPicPr>
          <p:cNvPr id="4" name="Picture 3" descr="Screen Shot 2015-10-09 at 11.07.5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5389" y="98765"/>
            <a:ext cx="4188611" cy="3454015"/>
          </a:xfrm>
          <a:prstGeom prst="rect">
            <a:avLst/>
          </a:prstGeom>
        </p:spPr>
      </p:pic>
      <p:pic>
        <p:nvPicPr>
          <p:cNvPr id="5" name="Picture 4" descr="Screen Shot 2015-10-09 at 11.08.59 A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5"/>
          <a:stretch/>
        </p:blipFill>
        <p:spPr>
          <a:xfrm>
            <a:off x="-1" y="2438055"/>
            <a:ext cx="4532999" cy="679196"/>
          </a:xfrm>
          <a:prstGeom prst="rect">
            <a:avLst/>
          </a:prstGeom>
        </p:spPr>
      </p:pic>
      <p:pic>
        <p:nvPicPr>
          <p:cNvPr id="6" name="Picture 5" descr="Screen Shot 2015-10-09 at 11.09.49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98" y="2942922"/>
            <a:ext cx="4096804" cy="290116"/>
          </a:xfrm>
          <a:prstGeom prst="rect">
            <a:avLst/>
          </a:prstGeom>
        </p:spPr>
      </p:pic>
      <p:pic>
        <p:nvPicPr>
          <p:cNvPr id="7" name="Picture 6" descr="Screen Shot 2015-10-09 at 11.10.51 A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" y="3520407"/>
            <a:ext cx="3966811" cy="33375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587443" y="514496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A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8942" y="3947545"/>
            <a:ext cx="357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16898" y="3947545"/>
            <a:ext cx="347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188" y="9578"/>
            <a:ext cx="4906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Arial"/>
                <a:cs typeface="Arial"/>
              </a:rPr>
              <a:t>Climographs</a:t>
            </a:r>
            <a:r>
              <a:rPr lang="en-US" sz="2400" dirty="0" smtClean="0">
                <a:latin typeface="Arial"/>
                <a:cs typeface="Arial"/>
              </a:rPr>
              <a:t> from the </a:t>
            </a:r>
          </a:p>
          <a:p>
            <a:r>
              <a:rPr lang="en-US" sz="2400" dirty="0" smtClean="0">
                <a:latin typeface="Arial"/>
                <a:cs typeface="Arial"/>
              </a:rPr>
              <a:t>National Drought Mitigation Center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187" y="1495627"/>
            <a:ext cx="46324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>
                <a:solidFill>
                  <a:srgbClr val="0000FF"/>
                </a:solidFill>
              </a:rPr>
              <a:t>Climographs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/>
              <a:t>are a graphic way of displaying climate </a:t>
            </a:r>
            <a:r>
              <a:rPr lang="en-US" sz="1600" dirty="0" smtClean="0"/>
              <a:t>information - </a:t>
            </a:r>
            <a:r>
              <a:rPr lang="en-US" sz="1600" dirty="0"/>
              <a:t>specifically, average temperature and </a:t>
            </a:r>
            <a:r>
              <a:rPr lang="en-US" sz="1600" dirty="0" smtClean="0"/>
              <a:t>precipitation - for a particular location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-1" y="840575"/>
            <a:ext cx="5189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/>
              <a:t>Graphs </a:t>
            </a:r>
            <a:r>
              <a:rPr lang="en-US" sz="1000" i="1" dirty="0" smtClean="0"/>
              <a:t>accessed from</a:t>
            </a:r>
            <a:r>
              <a:rPr lang="en-US" sz="1000" i="1" dirty="0"/>
              <a:t>: </a:t>
            </a:r>
            <a:endParaRPr lang="en-US" sz="1000" i="1" dirty="0" smtClean="0"/>
          </a:p>
          <a:p>
            <a:r>
              <a:rPr lang="en-US" sz="1000" i="1" dirty="0" smtClean="0"/>
              <a:t>http</a:t>
            </a:r>
            <a:r>
              <a:rPr lang="en-US" sz="1000" i="1" dirty="0"/>
              <a:t>://</a:t>
            </a:r>
            <a:r>
              <a:rPr lang="en-US" sz="1000" i="1" dirty="0" err="1"/>
              <a:t>drought.unl.edu</a:t>
            </a:r>
            <a:r>
              <a:rPr lang="en-US" sz="1000" i="1" dirty="0"/>
              <a:t>/</a:t>
            </a:r>
            <a:r>
              <a:rPr lang="en-US" sz="1000" i="1" dirty="0" err="1"/>
              <a:t>DroughtBasics</a:t>
            </a:r>
            <a:r>
              <a:rPr lang="en-US" sz="1000" i="1" dirty="0"/>
              <a:t>/</a:t>
            </a:r>
            <a:r>
              <a:rPr lang="en-US" sz="1000" i="1" dirty="0" err="1"/>
              <a:t>WhatisClimatology</a:t>
            </a:r>
            <a:r>
              <a:rPr lang="en-US" sz="1000" i="1" dirty="0"/>
              <a:t>/</a:t>
            </a:r>
            <a:r>
              <a:rPr lang="en-US" sz="1000" i="1" dirty="0" err="1"/>
              <a:t>ClimographsforSelectedUSCities.aspx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97106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5-10-09 at 11.12.0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443" y="3719083"/>
            <a:ext cx="4040015" cy="3166135"/>
          </a:xfrm>
          <a:prstGeom prst="rect">
            <a:avLst/>
          </a:prstGeom>
        </p:spPr>
      </p:pic>
      <p:pic>
        <p:nvPicPr>
          <p:cNvPr id="2" name="Picture 1" descr="Screen Shot 2015-10-09 at 11.14.3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5" y="18165"/>
            <a:ext cx="4502784" cy="3700918"/>
          </a:xfrm>
          <a:prstGeom prst="rect">
            <a:avLst/>
          </a:prstGeom>
        </p:spPr>
      </p:pic>
      <p:pic>
        <p:nvPicPr>
          <p:cNvPr id="3" name="Picture 2" descr="Screen Shot 2015-10-09 at 11.15.19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951" y="18165"/>
            <a:ext cx="4482054" cy="3700918"/>
          </a:xfrm>
          <a:prstGeom prst="rect">
            <a:avLst/>
          </a:prstGeom>
        </p:spPr>
      </p:pic>
      <p:pic>
        <p:nvPicPr>
          <p:cNvPr id="4" name="Picture 3" descr="Screen Shot 2015-10-09 at 11.16.25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5" y="3807289"/>
            <a:ext cx="3672489" cy="30465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8930" y="436063"/>
            <a:ext cx="334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4784" y="436063"/>
            <a:ext cx="378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1090" y="4127749"/>
            <a:ext cx="325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96722" y="3910476"/>
            <a:ext cx="380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291364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525307"/>
              </p:ext>
            </p:extLst>
          </p:nvPr>
        </p:nvGraphicFramePr>
        <p:xfrm>
          <a:off x="87574" y="-8974"/>
          <a:ext cx="8950584" cy="679705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53666"/>
                <a:gridCol w="1028180"/>
                <a:gridCol w="1028181"/>
                <a:gridCol w="922338"/>
                <a:gridCol w="982819"/>
                <a:gridCol w="1073541"/>
                <a:gridCol w="1073541"/>
                <a:gridCol w="888318"/>
              </a:tblGrid>
              <a:tr h="653097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/>
                          <a:cs typeface="Arial"/>
                        </a:rPr>
                        <a:t>A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/>
                          <a:cs typeface="Arial"/>
                        </a:rPr>
                        <a:t>B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/>
                          <a:cs typeface="Arial"/>
                        </a:rPr>
                        <a:t>C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/>
                          <a:cs typeface="Arial"/>
                        </a:rPr>
                        <a:t>D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/>
                          <a:cs typeface="Arial"/>
                        </a:rPr>
                        <a:t>E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/>
                          <a:cs typeface="Arial"/>
                        </a:rPr>
                        <a:t>F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Arial"/>
                          <a:cs typeface="Arial"/>
                        </a:rPr>
                        <a:t>G</a:t>
                      </a:r>
                      <a:endParaRPr lang="en-US" sz="3200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99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List</a:t>
                      </a:r>
                      <a:r>
                        <a:rPr lang="en-US" sz="1200" baseline="0" dirty="0" smtClean="0"/>
                        <a:t> the c</a:t>
                      </a:r>
                      <a:r>
                        <a:rPr lang="en-US" sz="1200" dirty="0" smtClean="0"/>
                        <a:t>oldest</a:t>
                      </a:r>
                      <a:r>
                        <a:rPr lang="en-US" sz="1200" baseline="0" dirty="0" smtClean="0"/>
                        <a:t> and </a:t>
                      </a:r>
                      <a:r>
                        <a:rPr lang="en-US" sz="1200" dirty="0" smtClean="0"/>
                        <a:t>warmest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months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52913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Degree difference</a:t>
                      </a:r>
                      <a:r>
                        <a:rPr lang="en-US" sz="1200" baseline="0" dirty="0" smtClean="0"/>
                        <a:t> between warmest &amp; coldest month?</a:t>
                      </a:r>
                      <a:endParaRPr lang="en-US" sz="1200" dirty="0" smtClean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5309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Which</a:t>
                      </a:r>
                      <a:r>
                        <a:rPr lang="en-US" sz="1200" baseline="0" dirty="0" smtClean="0"/>
                        <a:t> business would you rather own – air conditioning or heating?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54124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Could you grow grapefruits</a:t>
                      </a:r>
                      <a:r>
                        <a:rPr lang="en-US" sz="1200" baseline="0" dirty="0" smtClean="0"/>
                        <a:t> &amp; oranges?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5309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How many seasons of clothing would</a:t>
                      </a:r>
                      <a:r>
                        <a:rPr lang="en-US" sz="1200" baseline="0" dirty="0" smtClean="0"/>
                        <a:t> you own </a:t>
                      </a:r>
                      <a:r>
                        <a:rPr lang="en-US" sz="1200" baseline="0" dirty="0" smtClean="0"/>
                        <a:t>–    </a:t>
                      </a:r>
                      <a:r>
                        <a:rPr lang="en-US" sz="1200" baseline="0" dirty="0" smtClean="0"/>
                        <a:t>2 or 4?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52612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Would you play </a:t>
                      </a:r>
                      <a:r>
                        <a:rPr lang="en-US" sz="1200" dirty="0" smtClean="0"/>
                        <a:t>ice hockey </a:t>
                      </a:r>
                      <a:r>
                        <a:rPr lang="en-US" sz="1200" dirty="0" smtClean="0"/>
                        <a:t>indoors or outdoors?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4425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Would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outdoor </a:t>
                      </a:r>
                      <a:r>
                        <a:rPr lang="en-US" sz="1200" baseline="0" dirty="0" smtClean="0"/>
                        <a:t>swimming pools be common here?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52612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Would roofs be flat or </a:t>
                      </a:r>
                      <a:r>
                        <a:rPr lang="en-US" sz="1200" dirty="0" smtClean="0"/>
                        <a:t>pitched (at an steep slope)?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5309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List which month has highest monthly rainfall and the value (in inches)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6530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Rank all locations 1 (lowest) to 7 (highest) for average yearly rainfall</a:t>
                      </a: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470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YOUR CITY</a:t>
                      </a:r>
                      <a:endParaRPr lang="en-US" sz="12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386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220</Words>
  <Application>Microsoft Macintosh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Penn State Brandywine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Guertin</dc:creator>
  <cp:lastModifiedBy>Laura Guertin</cp:lastModifiedBy>
  <cp:revision>10</cp:revision>
  <cp:lastPrinted>2016-03-10T16:41:38Z</cp:lastPrinted>
  <dcterms:created xsi:type="dcterms:W3CDTF">2015-10-09T15:08:07Z</dcterms:created>
  <dcterms:modified xsi:type="dcterms:W3CDTF">2016-03-10T16:56:24Z</dcterms:modified>
</cp:coreProperties>
</file>